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 smtClean="0"/>
              <a:t>(не менее 1-1,5 м) между линиями разметки для </a:t>
            </a:r>
            <a:r>
              <a:rPr lang="ru-RU" sz="2300" dirty="0" err="1" smtClean="0"/>
              <a:t>дистанцирования</a:t>
            </a:r>
            <a:r>
              <a:rPr lang="ru-RU" sz="2300" dirty="0" smtClean="0"/>
              <a:t> покупателей в местах расположения касс</a:t>
            </a:r>
          </a:p>
          <a:p>
            <a:pPr algn="just"/>
            <a:endParaRPr lang="ru-RU" sz="23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важности </a:t>
            </a:r>
            <a:r>
              <a:rPr lang="ru-RU" sz="2400" b="1" dirty="0" smtClean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обслуживания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сотрудников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обслуживать </a:t>
            </a:r>
            <a:r>
              <a:rPr lang="ru-RU" dirty="0" smtClean="0"/>
              <a:t>потребителей,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обеспечить  и контролировать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 smtClean="0"/>
              <a:t> для мытья рук и дозаторов с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 smtClean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 smtClean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 smtClean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 smtClean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передачу</a:t>
            </a:r>
            <a:r>
              <a:rPr lang="ru-RU" sz="2400" dirty="0" smtClean="0"/>
              <a:t> покупателям </a:t>
            </a:r>
            <a:r>
              <a:rPr lang="ru-RU" sz="2400" b="1" dirty="0" smtClean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 smtClean="0"/>
              <a:t>осуществлять </a:t>
            </a:r>
            <a:r>
              <a:rPr lang="ru-RU" sz="2400" b="1" dirty="0" smtClean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 smtClean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</a:t>
            </a:r>
            <a:r>
              <a:rPr lang="ru-RU" sz="2400" b="1" dirty="0" smtClean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316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Пользователь Windows</cp:lastModifiedBy>
  <cp:revision>48</cp:revision>
  <dcterms:created xsi:type="dcterms:W3CDTF">2020-06-11T16:34:18Z</dcterms:created>
  <dcterms:modified xsi:type="dcterms:W3CDTF">2021-09-28T09:28:32Z</dcterms:modified>
</cp:coreProperties>
</file>